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0490FE-4982-CC46-BFDA-73532AF76E54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4C3E5-6BE9-5E4E-AE79-DD13EFE1B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377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011FA4-8CDE-C646-9B4C-F398F7C65D4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864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189.</a:t>
            </a:r>
            <a:r>
              <a:rPr lang="en-US" sz="1200" b="1" i="1" dirty="0" smtClean="0">
                <a:solidFill>
                  <a:srgbClr val="FFFFFF"/>
                </a:solidFill>
              </a:rPr>
              <a:t> </a:t>
            </a:r>
            <a:r>
              <a:rPr lang="en-US" sz="1200" b="1" i="1" dirty="0" err="1" smtClean="0">
                <a:solidFill>
                  <a:srgbClr val="FFFFFF"/>
                </a:solidFill>
              </a:rPr>
              <a:t>Foeniculum</a:t>
            </a:r>
            <a:r>
              <a:rPr lang="en-US" sz="1200" b="1" i="1" dirty="0" smtClean="0">
                <a:solidFill>
                  <a:srgbClr val="FFFFFF"/>
                </a:solidFill>
              </a:rPr>
              <a:t> </a:t>
            </a:r>
            <a:r>
              <a:rPr lang="en-US" sz="1200" b="1" i="1" dirty="0" err="1" smtClean="0">
                <a:solidFill>
                  <a:srgbClr val="FFFFFF"/>
                </a:solidFill>
              </a:rPr>
              <a:t>vulgare</a:t>
            </a:r>
            <a:r>
              <a:rPr lang="en-US" sz="1200" b="1" dirty="0" smtClean="0">
                <a:solidFill>
                  <a:srgbClr val="FFFFFF"/>
                </a:solidFill>
              </a:rPr>
              <a:t> L. </a:t>
            </a:r>
            <a:r>
              <a:rPr lang="en-US" dirty="0" smtClean="0"/>
              <a:t> Fennel.</a:t>
            </a:r>
            <a:r>
              <a:rPr lang="en-US" baseline="0" dirty="0" smtClean="0"/>
              <a:t> Seed coat (</a:t>
            </a:r>
            <a:r>
              <a:rPr lang="en-US" baseline="0" dirty="0" err="1" smtClean="0"/>
              <a:t>testa</a:t>
            </a:r>
            <a:r>
              <a:rPr lang="en-US" baseline="0" dirty="0" smtClean="0"/>
              <a:t>) epidermis, 10X.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1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190. Fennel.</a:t>
            </a:r>
            <a:r>
              <a:rPr lang="en-US" baseline="0" dirty="0" smtClean="0"/>
              <a:t>  S</a:t>
            </a:r>
            <a:r>
              <a:rPr lang="en-US" dirty="0" smtClean="0"/>
              <a:t>eed coat (</a:t>
            </a:r>
            <a:r>
              <a:rPr lang="en-US" dirty="0" err="1" smtClean="0"/>
              <a:t>testa</a:t>
            </a:r>
            <a:r>
              <a:rPr lang="en-US" dirty="0" smtClean="0"/>
              <a:t>) epidermis, 25X.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6171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191. Fennel.</a:t>
            </a:r>
            <a:r>
              <a:rPr lang="en-US" baseline="0" dirty="0" smtClean="0"/>
              <a:t>  V</a:t>
            </a:r>
            <a:r>
              <a:rPr lang="en-US" dirty="0" smtClean="0"/>
              <a:t>ascular tissue, 25X.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0026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192. Fennel.</a:t>
            </a:r>
            <a:r>
              <a:rPr lang="en-US" baseline="0" dirty="0" smtClean="0"/>
              <a:t> E</a:t>
            </a:r>
            <a:r>
              <a:rPr lang="en-US" dirty="0" smtClean="0"/>
              <a:t>pidermis, 25X.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3BAA2-F57E-8A42-B857-AAEB0159AC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95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93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238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23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281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73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55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8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40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773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87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14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82A19-3CA6-BA4E-BFDA-6A35BFEBD5D2}" type="datetimeFigureOut">
              <a:rPr lang="en-US" smtClean="0"/>
              <a:t>2/5/16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88D65-B647-AF44-9B5A-5FF5C886D2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783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143" y="290286"/>
            <a:ext cx="83457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FF00"/>
                </a:solidFill>
              </a:rPr>
              <a:t>Photomicrographs of Plant foods  </a:t>
            </a:r>
          </a:p>
          <a:p>
            <a:endParaRPr lang="en-US" sz="4000" b="1" dirty="0" smtClean="0">
              <a:solidFill>
                <a:srgbClr val="FFFF00"/>
              </a:solidFill>
            </a:endParaRPr>
          </a:p>
          <a:p>
            <a:r>
              <a:rPr lang="en-US" sz="4000" b="1" dirty="0" smtClean="0">
                <a:solidFill>
                  <a:srgbClr val="FFFF00"/>
                </a:solidFill>
              </a:rPr>
              <a:t>	</a:t>
            </a:r>
            <a:r>
              <a:rPr lang="en-US" sz="4000" b="1" dirty="0" smtClean="0">
                <a:solidFill>
                  <a:srgbClr val="FFFF00"/>
                </a:solidFill>
              </a:rPr>
              <a:t>Fennel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7200" y="3723269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Permission to reproduce original photomicrographs used to make this  collection may be obtained from </a:t>
            </a:r>
          </a:p>
          <a:p>
            <a:r>
              <a:rPr lang="en-US" b="1" dirty="0">
                <a:solidFill>
                  <a:srgbClr val="FFFF00"/>
                </a:solidFill>
              </a:rPr>
              <a:t>  </a:t>
            </a:r>
            <a:endParaRPr lang="en-US" b="1" dirty="0" smtClean="0">
              <a:solidFill>
                <a:srgbClr val="FFFF00"/>
              </a:solidFill>
            </a:endParaRPr>
          </a:p>
          <a:p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>
                <a:solidFill>
                  <a:srgbClr val="FFFF00"/>
                </a:solidFill>
              </a:rPr>
              <a:t>Dr. David O. Norris at</a:t>
            </a:r>
          </a:p>
          <a:p>
            <a:r>
              <a:rPr lang="en-US" b="1" i="1" dirty="0">
                <a:solidFill>
                  <a:srgbClr val="FFFF00"/>
                </a:solidFill>
              </a:rPr>
              <a:t>   </a:t>
            </a:r>
            <a:r>
              <a:rPr lang="en-US" b="1" i="1" dirty="0" err="1">
                <a:solidFill>
                  <a:srgbClr val="FFFF00"/>
                </a:solidFill>
              </a:rPr>
              <a:t>david.norris@colorado.edu</a:t>
            </a:r>
            <a:r>
              <a:rPr lang="en-US" b="1" dirty="0">
                <a:solidFill>
                  <a:srgbClr val="FFFF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7655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ennel saff 10X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6440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ennel saff 25X.jp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081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ennel vascular saff 25X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0779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ennel saff 25X-5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58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83</Words>
  <Application>Microsoft Macintosh PowerPoint</Application>
  <PresentationFormat>On-screen Show (4:3)</PresentationFormat>
  <Paragraphs>16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O. Norris</dc:creator>
  <cp:lastModifiedBy>David O. Norris</cp:lastModifiedBy>
  <cp:revision>2</cp:revision>
  <dcterms:created xsi:type="dcterms:W3CDTF">2016-02-03T18:44:18Z</dcterms:created>
  <dcterms:modified xsi:type="dcterms:W3CDTF">2016-02-05T19:30:08Z</dcterms:modified>
</cp:coreProperties>
</file>